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847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4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Proxima Nova" panose="020B0604020202020204" charset="0"/>
      <p:regular r:id="rId14"/>
      <p:bold r:id="rId15"/>
      <p:italic r:id="rId16"/>
      <p:boldItalic r:id="rId17"/>
    </p:embeddedFont>
    <p:embeddedFont>
      <p:font typeface="Century Schoolbook" panose="02040604050505020304" pitchFamily="18" charset="0"/>
      <p:regular r:id="rId18"/>
      <p:bold r:id="rId19"/>
      <p:italic r:id="rId20"/>
      <p:boldItalic r:id="rId21"/>
    </p:embeddedFont>
    <p:embeddedFont>
      <p:font typeface="Corbel" panose="020B0503020204020204" pitchFamily="3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712618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8544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448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2786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382"/>
            <a:ext cx="9148763" cy="5156597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9989" y="4831893"/>
            <a:ext cx="2057400" cy="273844"/>
          </a:xfrm>
        </p:spPr>
        <p:txBody>
          <a:bodyPr/>
          <a:lstStyle/>
          <a:p>
            <a:fld id="{5923F103-BC34-4FE4-A40E-EDDEECFDA5D0}" type="datetimeFigureOut">
              <a:rPr lang="en-US" smtClean="0"/>
              <a:pPr/>
              <a:t>8/15/2016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58" y="4831893"/>
            <a:ext cx="3086100" cy="273844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9824" y="4831893"/>
            <a:ext cx="2066534" cy="273844"/>
          </a:xfrm>
        </p:spPr>
        <p:txBody>
          <a:bodyPr anchor="ctr"/>
          <a:lstStyle>
            <a:lvl1pPr algn="l">
              <a:defRPr sz="900"/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Freeform 57"/>
          <p:cNvSpPr/>
          <p:nvPr/>
        </p:nvSpPr>
        <p:spPr bwMode="auto">
          <a:xfrm>
            <a:off x="3342085" y="23813"/>
            <a:ext cx="0" cy="1191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5490225" y="350839"/>
            <a:ext cx="3656410" cy="4442222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564" y="767901"/>
            <a:ext cx="2845259" cy="251223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2925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40564" y="3709033"/>
            <a:ext cx="2845259" cy="77832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1500" baseline="0">
                <a:solidFill>
                  <a:schemeClr val="bg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011876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>
        <p15:guide id="4294967295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6D93-FCAC-47E0-A2EE-787E62CA814C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92303298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8474" y="380278"/>
            <a:ext cx="1178720" cy="400494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00275" y="393280"/>
            <a:ext cx="4469683" cy="399194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958474" y="4722462"/>
            <a:ext cx="1879497" cy="273844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200275" y="4722462"/>
            <a:ext cx="4469683" cy="273844"/>
          </a:xfrm>
        </p:spPr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550983" y="2139901"/>
            <a:ext cx="4037450" cy="453202"/>
          </a:xfrm>
        </p:spPr>
        <p:txBody>
          <a:bodyPr/>
          <a:lstStyle>
            <a:lvl1pPr algn="l">
              <a:defRPr/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6833687" y="428627"/>
            <a:ext cx="0" cy="39566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7188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45618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8981917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1" y="-3509"/>
            <a:ext cx="9150461" cy="514700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1839516" y="946548"/>
            <a:ext cx="5464969" cy="3250406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38557" y="4722548"/>
            <a:ext cx="2057400" cy="27384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F34E6425-0181-43F2-84FC-787E803FD2F8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30683" y="4722548"/>
            <a:ext cx="3086100" cy="273844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48057" y="4722548"/>
            <a:ext cx="2086157" cy="273844"/>
          </a:xfrm>
        </p:spPr>
        <p:txBody>
          <a:bodyPr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1726" y="1372935"/>
            <a:ext cx="4394793" cy="1381286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2925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0938" y="3132099"/>
            <a:ext cx="3424856" cy="779105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15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6693157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0274" y="1828800"/>
            <a:ext cx="3120390" cy="27432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7813" y="1828800"/>
            <a:ext cx="3120390" cy="27432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95414217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0274" y="425196"/>
            <a:ext cx="6577930" cy="117271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4" y="1842306"/>
            <a:ext cx="3120390" cy="617934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0274" y="2487480"/>
            <a:ext cx="3120390" cy="20845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7813" y="1842306"/>
            <a:ext cx="3120390" cy="617934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1800" b="0" baseline="0">
                <a:solidFill>
                  <a:schemeClr val="accent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7813" y="2487480"/>
            <a:ext cx="3120390" cy="208452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13859529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595847434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746179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6429343" y="340261"/>
            <a:ext cx="2557084" cy="4392971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7" y="1127930"/>
            <a:ext cx="2420786" cy="1265943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98" y="331060"/>
            <a:ext cx="5697780" cy="4240940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7" y="2417853"/>
            <a:ext cx="2420786" cy="2154148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417" y="4714875"/>
            <a:ext cx="2420786" cy="273844"/>
          </a:xfrm>
        </p:spPr>
        <p:txBody>
          <a:bodyPr/>
          <a:lstStyle>
            <a:lvl1pPr algn="l">
              <a:defRPr/>
            </a:lvl1pPr>
          </a:lstStyle>
          <a:p>
            <a:fld id="{76E86A4C-8E40-4F87-A4F0-01A0687C5742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4714875"/>
            <a:ext cx="5697780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7367" y="280203"/>
            <a:ext cx="2420786" cy="612361"/>
          </a:xfrm>
        </p:spPr>
        <p:txBody>
          <a:bodyPr anchor="t"/>
          <a:lstStyle>
            <a:lvl1pPr algn="l">
              <a:defRPr sz="3300"/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49168341"/>
      </p:ext>
    </p:extLst>
  </p:cSld>
  <p:clrMapOvr>
    <a:masterClrMapping/>
  </p:clrMapOvr>
  <p:hf sldNum="0" hdr="0" ftr="0" dt="0"/>
  <p:extLst mod="1">
    <p:ext uri="{DCECCB84-F9BA-43D5-87BE-67443E8EF086}">
      <p15:sldGuideLst xmlns:p15="http://schemas.microsoft.com/office/powerpoint/2012/main">
        <p15:guide id="4294967295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6429343" y="340261"/>
            <a:ext cx="2557084" cy="4392971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7366" y="1127933"/>
            <a:ext cx="2422969" cy="1265943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255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" y="1"/>
            <a:ext cx="6076988" cy="514349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7366" y="2417854"/>
            <a:ext cx="2420874" cy="2154146"/>
          </a:xfrm>
        </p:spPr>
        <p:txBody>
          <a:bodyPr/>
          <a:lstStyle>
            <a:lvl1pPr marL="0" indent="0">
              <a:spcBef>
                <a:spcPts val="1050"/>
              </a:spcBef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57366" y="4718304"/>
            <a:ext cx="2420874" cy="273844"/>
          </a:xfrm>
        </p:spPr>
        <p:txBody>
          <a:bodyPr/>
          <a:lstStyle>
            <a:lvl1pPr algn="l">
              <a:defRPr/>
            </a:lvl1pPr>
          </a:lstStyle>
          <a:p>
            <a:fld id="{35E72C73-2D91-4E12-BA25-F0AA0C03599B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5798" y="4718304"/>
            <a:ext cx="5698998" cy="27384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357366" y="280205"/>
            <a:ext cx="2420874" cy="612362"/>
          </a:xfrm>
        </p:spPr>
        <p:txBody>
          <a:bodyPr anchor="t"/>
          <a:lstStyle>
            <a:lvl1pPr algn="l">
              <a:defRPr sz="3300"/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40022216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300536" y="271819"/>
            <a:ext cx="2621984" cy="4653291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0276" y="426259"/>
            <a:ext cx="6577928" cy="11705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00276" y="1828800"/>
            <a:ext cx="6577928" cy="2738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20803" y="4722462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BE451C3-0FF4-47C4-B829-773ADF60F88C}" type="datetimeFigureOut">
              <a:rPr lang="en-US" smtClean="0"/>
              <a:t>8/15/2016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00275" y="4722462"/>
            <a:ext cx="425053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4749" y="542496"/>
            <a:ext cx="1413261" cy="4532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3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200276" y="1632007"/>
            <a:ext cx="6577928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455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  <p:sldLayoutId id="2147483859" r:id="rId12"/>
  </p:sldLayoutIdLst>
  <p:hf sldNum="0" hdr="0" ftr="0" dt="0"/>
  <p:txStyles>
    <p:titleStyle>
      <a:lvl1pPr algn="l" defTabSz="685800" rtl="0" eaLnBrk="1" latinLnBrk="0" hangingPunct="1">
        <a:lnSpc>
          <a:spcPct val="99000"/>
        </a:lnSpc>
        <a:spcBef>
          <a:spcPct val="0"/>
        </a:spcBef>
        <a:buNone/>
        <a:defRPr sz="33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5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48006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3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2009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2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96012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0015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4018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168021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192024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160270" indent="-240030" algn="l" defTabSz="685800" rtl="0" eaLnBrk="1" latinLnBrk="0" hangingPunct="1">
        <a:lnSpc>
          <a:spcPct val="111000"/>
        </a:lnSpc>
        <a:spcBef>
          <a:spcPts val="698"/>
        </a:spcBef>
        <a:buFont typeface="Corbel" panose="020B0503020204020204" pitchFamily="34" charset="0"/>
        <a:buChar char="–"/>
        <a:defRPr sz="105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1848">
          <p15:clr>
            <a:srgbClr val="F26B43"/>
          </p15:clr>
        </p15:guide>
        <p15:guide id="4294967295" orient="horz" pos="3960">
          <p15:clr>
            <a:srgbClr val="F26B43"/>
          </p15:clr>
        </p15:guide>
        <p15:guide id="4294967295" orient="horz" pos="1536">
          <p15:clr>
            <a:srgbClr val="F26B43"/>
          </p15:clr>
        </p15:guide>
        <p15:guide id="4294967295" orient="horz" pos="3840">
          <p15:clr>
            <a:srgbClr val="F26B43"/>
          </p15:clr>
        </p15:guide>
        <p15:guide id="4294967295" pos="4416">
          <p15:clr>
            <a:srgbClr val="F26B43"/>
          </p15:clr>
        </p15:guide>
        <p15:guide id="4294967295" pos="4800">
          <p15:clr>
            <a:srgbClr val="F26B43"/>
          </p15:clr>
        </p15:guide>
        <p15:guide id="4294967295" orient="horz" pos="360">
          <p15:clr>
            <a:srgbClr val="F26B43"/>
          </p15:clr>
        </p15:guide>
        <p15:guide id="4294967295" pos="7368">
          <p15:clr>
            <a:srgbClr val="F26B43"/>
          </p15:clr>
        </p15:guide>
        <p15:guide id="4294967295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nvas.uw.edu/courses/1055066/assignments/331510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ctrTitle"/>
          </p:nvPr>
        </p:nvSpPr>
        <p:spPr>
          <a:xfrm>
            <a:off x="5852640" y="116541"/>
            <a:ext cx="2845259" cy="1075765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Plant Sim</a:t>
            </a:r>
          </a:p>
        </p:txBody>
      </p:sp>
      <p:sp>
        <p:nvSpPr>
          <p:cNvPr id="57" name="Shape 5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Plant men: </a:t>
            </a:r>
          </a:p>
          <a:p>
            <a:pPr lvl="0">
              <a:spcBef>
                <a:spcPts val="0"/>
              </a:spcBef>
              <a:buNone/>
            </a:pPr>
            <a:r>
              <a:rPr lang="en-US" dirty="0" smtClean="0"/>
              <a:t>Andy, </a:t>
            </a:r>
            <a:r>
              <a:rPr lang="en-US" dirty="0" err="1" smtClean="0"/>
              <a:t>Artem</a:t>
            </a:r>
            <a:r>
              <a:rPr lang="en-US" dirty="0" smtClean="0"/>
              <a:t>, Jae, Mike, Alex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" t="20797" r="-2416" b="1320"/>
          <a:stretch/>
        </p:blipFill>
        <p:spPr>
          <a:xfrm>
            <a:off x="5940564" y="1054788"/>
            <a:ext cx="2004288" cy="22843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311700" y="42557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-US" dirty="0">
                <a:hlinkClick r:id="rId3"/>
              </a:rPr>
              <a:t>Product Vision</a:t>
            </a:r>
            <a:r>
              <a:rPr lang="en" dirty="0" smtClean="0"/>
              <a:t> </a:t>
            </a:r>
            <a:endParaRPr lang="en" dirty="0"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311700" y="1645534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-An application that uses a database to track and record the simulated growth of a plant that’s based on a real one.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-The database tracks the current weather location, the optimal growth of the plant, and the actual growth of the plant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-To forward growth the end user needs to water the plant based on the type, and should consider daily weather patterns. 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-The goal is to teach the end user how to care for a certain real-life plant, while also taking into consideration the location, which is more of a dynamic factor.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Execution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1792941"/>
            <a:ext cx="8520600" cy="342139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-The </a:t>
            </a:r>
            <a:r>
              <a:rPr lang="en" dirty="0"/>
              <a:t>app was made with </a:t>
            </a:r>
            <a:r>
              <a:rPr lang="en" dirty="0" smtClean="0"/>
              <a:t>a </a:t>
            </a:r>
            <a:r>
              <a:rPr lang="en" dirty="0" smtClean="0"/>
              <a:t>SQL database, </a:t>
            </a:r>
            <a:r>
              <a:rPr lang="en" dirty="0" smtClean="0"/>
              <a:t>PHP, and Javascript.</a:t>
            </a:r>
            <a:endParaRPr lang="en" dirty="0"/>
          </a:p>
          <a:p>
            <a:pPr lvl="0"/>
            <a:r>
              <a:rPr lang="en" dirty="0" smtClean="0"/>
              <a:t>- Files </a:t>
            </a:r>
            <a:r>
              <a:rPr lang="en" dirty="0"/>
              <a:t>were exchanged with the group through </a:t>
            </a:r>
            <a:r>
              <a:rPr lang="en" dirty="0" smtClean="0"/>
              <a:t>github</a:t>
            </a:r>
          </a:p>
          <a:p>
            <a:pPr lvl="0"/>
            <a:r>
              <a:rPr lang="en" dirty="0" smtClean="0"/>
              <a:t>- Communitiation was done with im, weekly meetings, and sprints </a:t>
            </a:r>
          </a:p>
          <a:p>
            <a:pPr lvl="0"/>
            <a:r>
              <a:rPr lang="en" dirty="0" smtClean="0"/>
              <a:t>- A prototype was completed by the end of the 4</a:t>
            </a:r>
            <a:r>
              <a:rPr lang="en" baseline="30000" dirty="0" smtClean="0"/>
              <a:t>th</a:t>
            </a:r>
            <a:r>
              <a:rPr lang="en" dirty="0" smtClean="0"/>
              <a:t> sprint. </a:t>
            </a:r>
          </a:p>
          <a:p>
            <a:pPr lvl="0"/>
            <a:r>
              <a:rPr lang="en-US" dirty="0" smtClean="0"/>
              <a:t>https</a:t>
            </a:r>
            <a:r>
              <a:rPr lang="en-US" dirty="0"/>
              <a:t>://github.com/lordandytran/PlantSim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SQL database was used, which holds the location data, plant growth goals, and writes the current state of the plant </a:t>
            </a:r>
            <a:r>
              <a:rPr lang="en" dirty="0" smtClean="0"/>
              <a:t>growth</a:t>
            </a:r>
          </a:p>
          <a:p>
            <a:pPr lvl="0">
              <a:spcBef>
                <a:spcPts val="0"/>
              </a:spcBef>
              <a:buNone/>
            </a:pPr>
            <a:endParaRPr lang="en" dirty="0"/>
          </a:p>
          <a:p>
            <a:pPr lvl="0">
              <a:spcBef>
                <a:spcPts val="0"/>
              </a:spcBef>
              <a:buNone/>
            </a:pPr>
            <a:endParaRPr lang="e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Organization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842757"/>
            <a:ext cx="8520600" cy="3416400"/>
          </a:xfrm>
        </p:spPr>
        <p:txBody>
          <a:bodyPr/>
          <a:lstStyle/>
          <a:p>
            <a:r>
              <a:rPr lang="en-US" dirty="0" smtClean="0"/>
              <a:t>The group worked in sprints, and utilized agile methods we </a:t>
            </a:r>
            <a:r>
              <a:rPr lang="en-US" dirty="0" smtClean="0"/>
              <a:t>learned. </a:t>
            </a:r>
            <a:r>
              <a:rPr lang="en-US" dirty="0" smtClean="0"/>
              <a:t>Sample product backlog planning. </a:t>
            </a:r>
          </a:p>
          <a:p>
            <a:r>
              <a:rPr lang="en-US" dirty="0" smtClean="0"/>
              <a:t>Here’s an example of our sprint backlog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74" y="2725196"/>
            <a:ext cx="7833918" cy="165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9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Meetings &amp; Sprints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84" y="1165410"/>
            <a:ext cx="6471432" cy="3640181"/>
          </a:xfrm>
          <a:prstGeom prst="round2DiagRect">
            <a:avLst>
              <a:gd name="adj1" fmla="val 16667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152329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&amp; </a:t>
            </a:r>
            <a:r>
              <a:rPr lang="en-US" dirty="0" smtClean="0"/>
              <a:t>Solutions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727100"/>
            <a:ext cx="8520600" cy="3416400"/>
          </a:xfrm>
        </p:spPr>
        <p:txBody>
          <a:bodyPr>
            <a:normAutofit/>
          </a:bodyPr>
          <a:lstStyle/>
          <a:p>
            <a:r>
              <a:rPr lang="en-US" dirty="0" smtClean="0"/>
              <a:t>One of the difficult things about this project that came up in the sprints </a:t>
            </a:r>
            <a:r>
              <a:rPr lang="en-US" dirty="0" smtClean="0"/>
              <a:t>was </a:t>
            </a:r>
            <a:r>
              <a:rPr lang="en-US" dirty="0" smtClean="0"/>
              <a:t>the integration between backend code, database and </a:t>
            </a:r>
            <a:r>
              <a:rPr lang="en-US" dirty="0" err="1" smtClean="0"/>
              <a:t>gui</a:t>
            </a:r>
            <a:r>
              <a:rPr lang="en-US" dirty="0" smtClean="0"/>
              <a:t>. This was solved by Andy.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Since </a:t>
            </a:r>
            <a:r>
              <a:rPr lang="en-US" dirty="0" smtClean="0"/>
              <a:t>everyone knew Java we started with that, but had difficulty finding a good way to integrate it </a:t>
            </a:r>
            <a:r>
              <a:rPr lang="en-US" dirty="0" smtClean="0"/>
              <a:t>efficiently in </a:t>
            </a:r>
            <a:r>
              <a:rPr lang="en-US" dirty="0" smtClean="0"/>
              <a:t>the </a:t>
            </a:r>
            <a:r>
              <a:rPr lang="en-US" dirty="0" smtClean="0"/>
              <a:t>web environment. </a:t>
            </a:r>
            <a:r>
              <a:rPr lang="en-US" dirty="0" smtClean="0"/>
              <a:t>During our incremental development through sprints, we switch to </a:t>
            </a:r>
            <a:r>
              <a:rPr lang="en-US" dirty="0" err="1" smtClean="0"/>
              <a:t>php</a:t>
            </a:r>
            <a:r>
              <a:rPr lang="en-US" dirty="0" smtClean="0"/>
              <a:t> and </a:t>
            </a:r>
            <a:r>
              <a:rPr lang="en-US" dirty="0" err="1" smtClean="0"/>
              <a:t>javascript</a:t>
            </a:r>
            <a:r>
              <a:rPr lang="en-US" dirty="0" smtClean="0"/>
              <a:t> for </a:t>
            </a:r>
            <a:r>
              <a:rPr lang="en-US" dirty="0" smtClean="0"/>
              <a:t>something </a:t>
            </a:r>
            <a:r>
              <a:rPr lang="en-US" dirty="0" smtClean="0"/>
              <a:t>much better, which produced better results and productivity in the long run. </a:t>
            </a:r>
          </a:p>
          <a:p>
            <a:endParaRPr lang="en-US" dirty="0"/>
          </a:p>
          <a:p>
            <a:r>
              <a:rPr lang="en-US" dirty="0" smtClean="0"/>
              <a:t>Bugs in the website were fixed by </a:t>
            </a:r>
            <a:r>
              <a:rPr lang="en-US" dirty="0" err="1" smtClean="0"/>
              <a:t>andy</a:t>
            </a:r>
            <a:r>
              <a:rPr lang="en-US" dirty="0" smtClean="0"/>
              <a:t>, it was hard.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82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480884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Resulting Prototype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918447"/>
            <a:ext cx="8520600" cy="315245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plant </a:t>
            </a:r>
            <a:r>
              <a:rPr lang="en-US" dirty="0" smtClean="0"/>
              <a:t>data base in SQL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Descriptions, values, and images are synced with Wikipedia's data and our plant matching algorithm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Functional buttons, inputs, and ways to modify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scientific plant names, and other methods of data fetching from the wiki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 backup database</a:t>
            </a:r>
          </a:p>
          <a:p>
            <a:pPr>
              <a:buFontTx/>
              <a:buChar char="-"/>
            </a:pPr>
            <a:r>
              <a:rPr lang="en-US" dirty="0" smtClean="0"/>
              <a:t>Secret Easter egg</a:t>
            </a:r>
          </a:p>
          <a:p>
            <a:pPr>
              <a:buFontTx/>
              <a:buChar char="-"/>
            </a:pPr>
            <a:r>
              <a:rPr lang="en-US" dirty="0" smtClean="0"/>
              <a:t>A plant </a:t>
            </a:r>
            <a:r>
              <a:rPr lang="en-US" dirty="0" smtClean="0"/>
              <a:t>repository of saved user values</a:t>
            </a:r>
          </a:p>
          <a:p>
            <a:pPr>
              <a:buFontTx/>
              <a:buChar char="-"/>
            </a:pPr>
            <a:r>
              <a:rPr lang="en-US" dirty="0" smtClean="0"/>
              <a:t>A login &amp; registry </a:t>
            </a:r>
          </a:p>
          <a:p>
            <a:pPr>
              <a:buFontTx/>
              <a:buChar char="-"/>
            </a:pPr>
            <a:r>
              <a:rPr lang="en-US" dirty="0" smtClean="0"/>
              <a:t>Functional Website</a:t>
            </a:r>
          </a:p>
          <a:p>
            <a:pPr>
              <a:buFontTx/>
              <a:buChar char="-"/>
            </a:pPr>
            <a:r>
              <a:rPr lang="en-US" dirty="0" smtClean="0"/>
              <a:t>Fixed bugs with clean backend for future development and flexible code</a:t>
            </a:r>
          </a:p>
          <a:p>
            <a:pPr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74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695</TotalTime>
  <Words>405</Words>
  <Application>Microsoft Office PowerPoint</Application>
  <PresentationFormat>On-screen Show (16:9)</PresentationFormat>
  <Paragraphs>36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Proxima Nova</vt:lpstr>
      <vt:lpstr>Century Schoolbook</vt:lpstr>
      <vt:lpstr>Corbel</vt:lpstr>
      <vt:lpstr>Arial</vt:lpstr>
      <vt:lpstr>Feathered</vt:lpstr>
      <vt:lpstr>Plant Sim</vt:lpstr>
      <vt:lpstr>Product Vision </vt:lpstr>
      <vt:lpstr>Execution</vt:lpstr>
      <vt:lpstr>Organization</vt:lpstr>
      <vt:lpstr>Meetings &amp; Sprints</vt:lpstr>
      <vt:lpstr>Problems &amp; Solutions</vt:lpstr>
      <vt:lpstr>Resulting Prototype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Sim</dc:title>
  <dc:creator>era99</dc:creator>
  <cp:lastModifiedBy>era99</cp:lastModifiedBy>
  <cp:revision>19</cp:revision>
  <dcterms:modified xsi:type="dcterms:W3CDTF">2016-08-15T21:25:53Z</dcterms:modified>
</cp:coreProperties>
</file>